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8844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6157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80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209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824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7521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038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3607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35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1197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80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4DF80-C4F8-4FAC-B4CD-56E1256A212C}" type="datetimeFigureOut">
              <a:rPr lang="it-IT" smtClean="0"/>
              <a:t>08/01/2015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FBFE-C20D-4488-A4BB-176CB9ACAF6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45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Prova documento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powerpoint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36471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Prova documento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Prova documento</dc:title>
  <dc:creator>Manuel bottiglieri</dc:creator>
  <cp:lastModifiedBy>Manuel bottiglieri</cp:lastModifiedBy>
  <cp:revision>1</cp:revision>
  <dcterms:created xsi:type="dcterms:W3CDTF">2015-01-08T13:52:54Z</dcterms:created>
  <dcterms:modified xsi:type="dcterms:W3CDTF">2015-01-08T13:53:08Z</dcterms:modified>
</cp:coreProperties>
</file>