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84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15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80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09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82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752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038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60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5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19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0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4DF80-C4F8-4FAC-B4CD-56E1256A212C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FBFE-C20D-4488-A4BB-176CB9ACAF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45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Prova documento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powerpoint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6471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Prova documento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Prova documento</dc:title>
  <dc:creator>Manuel bottiglieri</dc:creator>
  <cp:lastModifiedBy>Manuel bottiglieri</cp:lastModifiedBy>
  <cp:revision>1</cp:revision>
  <dcterms:created xsi:type="dcterms:W3CDTF">2015-01-08T13:52:54Z</dcterms:created>
  <dcterms:modified xsi:type="dcterms:W3CDTF">2015-01-08T13:53:08Z</dcterms:modified>
</cp:coreProperties>
</file>