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22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2721-7D18-0B48-AE81-9BD95B980973}" type="datetimeFigureOut">
              <a:rPr lang="es-ES" smtClean="0"/>
              <a:t>27/4/15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6DAD-70D6-2242-99F9-863B69FD01D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5663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2721-7D18-0B48-AE81-9BD95B980973}" type="datetimeFigureOut">
              <a:rPr lang="es-ES" smtClean="0"/>
              <a:t>27/4/15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6DAD-70D6-2242-99F9-863B69FD01D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78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2721-7D18-0B48-AE81-9BD95B980973}" type="datetimeFigureOut">
              <a:rPr lang="es-ES" smtClean="0"/>
              <a:t>27/4/15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6DAD-70D6-2242-99F9-863B69FD01D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7852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2721-7D18-0B48-AE81-9BD95B980973}" type="datetimeFigureOut">
              <a:rPr lang="es-ES" smtClean="0"/>
              <a:t>27/4/15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6DAD-70D6-2242-99F9-863B69FD01D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1830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2721-7D18-0B48-AE81-9BD95B980973}" type="datetimeFigureOut">
              <a:rPr lang="es-ES" smtClean="0"/>
              <a:t>27/4/15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6DAD-70D6-2242-99F9-863B69FD01D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18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2721-7D18-0B48-AE81-9BD95B980973}" type="datetimeFigureOut">
              <a:rPr lang="es-ES" smtClean="0"/>
              <a:t>27/4/15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6DAD-70D6-2242-99F9-863B69FD01D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121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2721-7D18-0B48-AE81-9BD95B980973}" type="datetimeFigureOut">
              <a:rPr lang="es-ES" smtClean="0"/>
              <a:t>27/4/15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6DAD-70D6-2242-99F9-863B69FD01D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8846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2721-7D18-0B48-AE81-9BD95B980973}" type="datetimeFigureOut">
              <a:rPr lang="es-ES" smtClean="0"/>
              <a:t>27/4/15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6DAD-70D6-2242-99F9-863B69FD01D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5958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2721-7D18-0B48-AE81-9BD95B980973}" type="datetimeFigureOut">
              <a:rPr lang="es-ES" smtClean="0"/>
              <a:t>27/4/15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6DAD-70D6-2242-99F9-863B69FD01D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0026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2721-7D18-0B48-AE81-9BD95B980973}" type="datetimeFigureOut">
              <a:rPr lang="es-ES" smtClean="0"/>
              <a:t>27/4/15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6DAD-70D6-2242-99F9-863B69FD01D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4451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2721-7D18-0B48-AE81-9BD95B980973}" type="datetimeFigureOut">
              <a:rPr lang="es-ES" smtClean="0"/>
              <a:t>27/4/15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6DAD-70D6-2242-99F9-863B69FD01D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9071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B2721-7D18-0B48-AE81-9BD95B980973}" type="datetimeFigureOut">
              <a:rPr lang="es-ES" smtClean="0"/>
              <a:t>27/4/15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E6DAD-70D6-2242-99F9-863B69FD01D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994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creenshot 2015-04-27 13.03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550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71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Screenshot 2015-04-27 13.03.0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" b="1091"/>
          <a:stretch>
            <a:fillRect/>
          </a:stretch>
        </p:blipFill>
        <p:spPr>
          <a:xfrm>
            <a:off x="457200" y="1278473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55419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Screenshot 2015-04-27 13.04.1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" b="1091"/>
          <a:stretch>
            <a:fillRect/>
          </a:stretch>
        </p:blipFill>
        <p:spPr>
          <a:xfrm>
            <a:off x="457200" y="1295406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961087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Screenshot 2015-04-27 17.46.3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" b="10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4566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Screenshot 2015-04-27 17.47.3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" b="1091"/>
          <a:stretch>
            <a:fillRect/>
          </a:stretch>
        </p:blipFill>
        <p:spPr>
          <a:xfrm>
            <a:off x="457200" y="1143009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1477416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Presentación en pantalla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Agus Caroti</dc:creator>
  <cp:lastModifiedBy>Agus Caroti</cp:lastModifiedBy>
  <cp:revision>1</cp:revision>
  <dcterms:created xsi:type="dcterms:W3CDTF">2015-04-27T20:57:25Z</dcterms:created>
  <dcterms:modified xsi:type="dcterms:W3CDTF">2015-04-27T20:59:10Z</dcterms:modified>
</cp:coreProperties>
</file>